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7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6" r:id="rId29"/>
    <p:sldId id="317" r:id="rId30"/>
    <p:sldId id="318" r:id="rId31"/>
    <p:sldId id="319" r:id="rId32"/>
    <p:sldId id="320" r:id="rId33"/>
    <p:sldId id="321" r:id="rId34"/>
    <p:sldId id="322" r:id="rId35"/>
    <p:sldId id="289" r:id="rId36"/>
    <p:sldId id="290" r:id="rId37"/>
    <p:sldId id="291" r:id="rId38"/>
    <p:sldId id="292" r:id="rId39"/>
    <p:sldId id="293" r:id="rId40"/>
    <p:sldId id="315" r:id="rId41"/>
    <p:sldId id="294" r:id="rId42"/>
    <p:sldId id="295" r:id="rId43"/>
    <p:sldId id="323" r:id="rId44"/>
    <p:sldId id="324" r:id="rId45"/>
    <p:sldId id="325" r:id="rId46"/>
    <p:sldId id="326" r:id="rId47"/>
    <p:sldId id="327" r:id="rId48"/>
    <p:sldId id="328" r:id="rId49"/>
    <p:sldId id="329" r:id="rId50"/>
    <p:sldId id="330" r:id="rId51"/>
    <p:sldId id="331" r:id="rId52"/>
    <p:sldId id="332" r:id="rId53"/>
    <p:sldId id="296" r:id="rId5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>
        <p:scale>
          <a:sx n="75" d="100"/>
          <a:sy n="75" d="100"/>
        </p:scale>
        <p:origin x="965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419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38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400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7375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716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2783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7045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543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799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8730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5065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0038E-DF1D-4577-8EE4-394709F6C506}" type="datetimeFigureOut">
              <a:rPr lang="ru-RU" smtClean="0"/>
              <a:t>24.03.2024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11A53-B573-419F-B4B1-C3769BCA23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290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004291"/>
            <a:ext cx="9144000" cy="1463528"/>
          </a:xfrm>
        </p:spPr>
        <p:txBody>
          <a:bodyPr>
            <a:norm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ookman Old Style" panose="02050604050505020204" pitchFamily="18" charset="0"/>
              </a:rPr>
              <a:t>Результаты выполнения</a:t>
            </a:r>
            <a:br>
              <a:rPr lang="ru-RU" sz="2000" dirty="0">
                <a:solidFill>
                  <a:schemeClr val="bg1"/>
                </a:solidFill>
                <a:latin typeface="Bookman Old Style" panose="02050604050505020204" pitchFamily="18" charset="0"/>
              </a:rPr>
            </a:br>
            <a:r>
              <a:rPr lang="ru-RU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лабораторной работы №7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964328"/>
            <a:ext cx="9144000" cy="1156537"/>
          </a:xfrm>
        </p:spPr>
        <p:txBody>
          <a:bodyPr>
            <a:no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ookman Old Style" panose="02050604050505020204" pitchFamily="18" charset="0"/>
              </a:rPr>
              <a:t>Выполнили</a:t>
            </a:r>
          </a:p>
          <a:p>
            <a:r>
              <a:rPr lang="ru-RU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Аленников Борис Сергеевич</a:t>
            </a:r>
          </a:p>
          <a:p>
            <a:r>
              <a:rPr lang="ru-RU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Мещенко Егор Андреевич</a:t>
            </a:r>
          </a:p>
          <a:p>
            <a:r>
              <a:rPr lang="ru-RU" sz="3600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Гатальский</a:t>
            </a:r>
            <a:r>
              <a:rPr lang="ru-RU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Антон Игоревич</a:t>
            </a:r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1371600" y="226148"/>
            <a:ext cx="9144000" cy="461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+mn-cs"/>
              </a:rPr>
              <a:t>Мобильная робототехника</a:t>
            </a:r>
          </a:p>
        </p:txBody>
      </p:sp>
    </p:spTree>
    <p:extLst>
      <p:ext uri="{BB962C8B-B14F-4D97-AF65-F5344CB8AC3E}">
        <p14:creationId xmlns:p14="http://schemas.microsoft.com/office/powerpoint/2010/main" val="3415345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ED755A-B761-446E-A680-B0463CE95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37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2E09D65-AD59-4D34-90D0-26BDEF074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626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19B0F83-BF11-4261-B159-4650AD1EC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182" y="490930"/>
            <a:ext cx="10142132" cy="574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930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68F74F5-042C-4C7B-B688-BF1F52947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957"/>
            <a:ext cx="12192000" cy="637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34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0114088-77E6-4A56-97CA-E8A13AEB6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8" y="0"/>
            <a:ext cx="111508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87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33E4F46-D6D8-4F4A-89DF-466751D47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6959"/>
            <a:ext cx="12192000" cy="632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185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7F6F92C-BFC6-43F2-8BAB-5BBED27F0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00"/>
            <a:ext cx="12192000" cy="68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40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907CADC-D645-4FB5-BCDA-0882DC98D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663"/>
            <a:ext cx="12192000" cy="669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68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6DE5C2-ABC2-449D-9615-D58A61CE7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5"/>
            <a:ext cx="12192000" cy="684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719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3F1471C-27E5-4C0A-9E8B-4F3ACF77D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797" y="771557"/>
            <a:ext cx="10466405" cy="531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178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56F249F-F18E-456B-9A62-3845B1C40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310" y="1671519"/>
            <a:ext cx="11121380" cy="311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546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3B850C8-BE98-432D-92C6-323511FF3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321"/>
            <a:ext cx="12192000" cy="607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116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C4AE1C-C7A3-4C4E-A48E-329EB432C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914"/>
            <a:ext cx="12192000" cy="669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5851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46A9F7-56F5-4D28-B93E-15117344C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6" y="0"/>
            <a:ext cx="121536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57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40D9B1A-7932-4F0B-BF77-3B22003A1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72" y="0"/>
            <a:ext cx="116592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D1F636-B1A1-4201-897A-0C49A6445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73" y="0"/>
            <a:ext cx="116156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2914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D6C8C6B-82D5-48C3-BC53-E3BBFB2F0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81" y="0"/>
            <a:ext cx="108244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9309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BFEA158-18AD-4152-90CA-5F294E2E9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0" y="0"/>
            <a:ext cx="11950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2217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C36E5F1-3192-4F67-AB14-8522CB856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274" y="1088717"/>
            <a:ext cx="8215451" cy="439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156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13ADCBF-A2C0-40CD-A9BF-4C9916676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745"/>
            <a:ext cx="12192000" cy="682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905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C52879-3F38-4A59-9649-8B8E48A5F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030"/>
            <a:ext cx="12192000" cy="670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97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568919C-1832-4B60-8775-138490AEB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0"/>
            <a:ext cx="12153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9826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75C7C41-2019-451D-9FA2-A12AB2411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536" y="0"/>
            <a:ext cx="112009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913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7C4A7F7-FC08-431F-85AF-31FCA0E3D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99" y="0"/>
            <a:ext cx="11939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656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885C913-1A7D-47B0-8206-BECEFD2CF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76" y="0"/>
            <a:ext cx="11853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085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E66E36B-AE19-4DBD-A0BD-94348F102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6" y="0"/>
            <a:ext cx="12167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838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192DDC4-B765-4A0E-8EFE-18F1AA961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546"/>
            <a:ext cx="12192000" cy="674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8685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448CB79-8758-4405-BDAC-C0ACFB326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2" y="0"/>
            <a:ext cx="12072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3615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C7F0C59-05C4-464B-B67B-F9FB2FB7F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954"/>
            <a:ext cx="12192000" cy="66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658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7B46008-6E43-45FE-A34F-13F826D8C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868" y="0"/>
            <a:ext cx="101142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581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50679A2-937D-42B4-809D-8B0B4C556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37"/>
            <a:ext cx="12192000" cy="675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4161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99D5439-46B0-4229-A343-4DC06070F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296"/>
            <a:ext cx="12192000" cy="674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26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4FCE677-9E97-454E-BCB9-BA0928402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0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421CC27-464A-458C-A39E-A9959C274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659" y="1392320"/>
            <a:ext cx="9090682" cy="368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7661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A5BD9BC-0010-49D3-B062-F056366FC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942"/>
            <a:ext cx="12192000" cy="658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475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FE68E4F-9A5B-4567-90E6-C41A02C5C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017"/>
            <a:ext cx="12192000" cy="665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3153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C52879-3F38-4A59-9649-8B8E48A5F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030"/>
            <a:ext cx="12192000" cy="670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2496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75C7C41-2019-451D-9FA2-A12AB2411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536" y="0"/>
            <a:ext cx="112009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0177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7C4A7F7-FC08-431F-85AF-31FCA0E3D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99" y="0"/>
            <a:ext cx="11939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625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885C913-1A7D-47B0-8206-BECEFD2CF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76" y="0"/>
            <a:ext cx="11853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923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E66E36B-AE19-4DBD-A0BD-94348F102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6" y="0"/>
            <a:ext cx="12167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421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192DDC4-B765-4A0E-8EFE-18F1AA961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546"/>
            <a:ext cx="12192000" cy="674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2420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448CB79-8758-4405-BDAC-C0ACFB326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2" y="0"/>
            <a:ext cx="12072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995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391A788-7239-4349-ACFB-4499B2224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1"/>
            <a:ext cx="12192000" cy="685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7331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C7F0C59-05C4-464B-B67B-F9FB2FB7F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954"/>
            <a:ext cx="12192000" cy="66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045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7B46008-6E43-45FE-A34F-13F826D8C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868" y="0"/>
            <a:ext cx="101142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7058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50679A2-937D-42B4-809D-8B0B4C556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37"/>
            <a:ext cx="12192000" cy="675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945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70BC985-C71F-45EB-998D-CBA191A91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77"/>
            <a:ext cx="12192000" cy="682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539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A256BD9-A391-46D1-9CC8-B65363152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14" y="706046"/>
            <a:ext cx="11453572" cy="544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176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B961FDB-6DC9-44E2-BABF-637F4A9DC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0"/>
            <a:ext cx="12077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9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CEC920E-EF02-4138-AE04-0FBBC115F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" y="0"/>
            <a:ext cx="12096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70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EEA659-BC92-445D-A3BC-F86A8A518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" y="0"/>
            <a:ext cx="12128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84353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19</Words>
  <Application>Microsoft Office PowerPoint</Application>
  <PresentationFormat>Широкоэкранный</PresentationFormat>
  <Paragraphs>6</Paragraphs>
  <Slides>53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53</vt:i4>
      </vt:variant>
    </vt:vector>
  </HeadingPairs>
  <TitlesOfParts>
    <vt:vector size="58" baseType="lpstr">
      <vt:lpstr>Arial</vt:lpstr>
      <vt:lpstr>Bookman Old Style</vt:lpstr>
      <vt:lpstr>Calibri</vt:lpstr>
      <vt:lpstr>Calibri Light</vt:lpstr>
      <vt:lpstr>1_Тема Office</vt:lpstr>
      <vt:lpstr>Результаты выполнения лабораторной работы №7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Результаты выполнения лабораторной работы №6</dc:title>
  <dc:creator>Борис Аленников</dc:creator>
  <cp:lastModifiedBy>Борис Аленников</cp:lastModifiedBy>
  <cp:revision>3</cp:revision>
  <dcterms:created xsi:type="dcterms:W3CDTF">2024-03-13T08:51:09Z</dcterms:created>
  <dcterms:modified xsi:type="dcterms:W3CDTF">2024-03-24T11:14:28Z</dcterms:modified>
</cp:coreProperties>
</file>

<file path=docProps/thumbnail.jpeg>
</file>